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8"/>
  </p:notesMasterIdLst>
  <p:handoutMasterIdLst>
    <p:handoutMasterId r:id="rId69"/>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 id="399"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1186713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source</a:t>
            </a:r>
            <a:r>
              <a:rPr lang="pt-BR" dirty="0"/>
              <a:t> </a:t>
            </a:r>
            <a:r>
              <a:rPr lang="pt-BR" b="1" dirty="0"/>
              <a:t>OpenCV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9136F-CAEE-4F37-AA98-6F9AAE640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519550" y="4097408"/>
            <a:ext cx="2553960" cy="2680854"/>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462213"/>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a:p>
            <a:endParaRPr lang="pt-BR" sz="2200" dirty="0"/>
          </a:p>
        </p:txBody>
      </p:sp>
      <p:grpSp>
        <p:nvGrpSpPr>
          <p:cNvPr id="7" name="Group 6">
            <a:extLst>
              <a:ext uri="{FF2B5EF4-FFF2-40B4-BE49-F238E27FC236}">
                <a16:creationId xmlns:a16="http://schemas.microsoft.com/office/drawing/2014/main" id="{9027EB9E-2FDD-4993-A8A4-54BDBADDAE93}"/>
              </a:ext>
            </a:extLst>
          </p:cNvPr>
          <p:cNvGrpSpPr/>
          <p:nvPr/>
        </p:nvGrpSpPr>
        <p:grpSpPr>
          <a:xfrm>
            <a:off x="176644" y="5960259"/>
            <a:ext cx="8546337" cy="665530"/>
            <a:chOff x="176644" y="5960259"/>
            <a:chExt cx="8546337" cy="665530"/>
          </a:xfrm>
        </p:grpSpPr>
        <p:pic>
          <p:nvPicPr>
            <p:cNvPr id="8" name="Graphic 7" descr="Person with idea">
              <a:extLst>
                <a:ext uri="{FF2B5EF4-FFF2-40B4-BE49-F238E27FC236}">
                  <a16:creationId xmlns:a16="http://schemas.microsoft.com/office/drawing/2014/main" id="{02B3163B-7D03-47E2-ACE0-4418B6A53B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4" y="5960259"/>
              <a:ext cx="665530" cy="665530"/>
            </a:xfrm>
            <a:prstGeom prst="rect">
              <a:avLst/>
            </a:prstGeom>
          </p:spPr>
        </p:pic>
        <p:sp>
          <p:nvSpPr>
            <p:cNvPr id="9" name="Rectangle 8">
              <a:extLst>
                <a:ext uri="{FF2B5EF4-FFF2-40B4-BE49-F238E27FC236}">
                  <a16:creationId xmlns:a16="http://schemas.microsoft.com/office/drawing/2014/main" id="{80EEE4BF-6E8F-4692-8B03-FB4B71C23957}"/>
                </a:ext>
              </a:extLst>
            </p:cNvPr>
            <p:cNvSpPr/>
            <p:nvPr/>
          </p:nvSpPr>
          <p:spPr>
            <a:xfrm>
              <a:off x="842174" y="6031414"/>
              <a:ext cx="7880807" cy="523220"/>
            </a:xfrm>
            <a:prstGeom prst="rect">
              <a:avLst/>
            </a:prstGeom>
          </p:spPr>
          <p:txBody>
            <a:bodyPr wrap="square">
              <a:spAutoFit/>
            </a:bodyPr>
            <a:lstStyle/>
            <a:p>
              <a:r>
                <a:rPr lang="en-US" sz="1400" i="1" dirty="0"/>
                <a:t>"Asking the question 'are we doing enough' regularly and repeatedly is critical." </a:t>
              </a:r>
              <a:br>
                <a:rPr lang="en-US" sz="1400" dirty="0"/>
              </a:br>
              <a:r>
                <a:rPr lang="en-US" sz="1400" b="1" dirty="0"/>
                <a:t>-- Dr. Maria Van </a:t>
              </a:r>
              <a:r>
                <a:rPr lang="en-US" sz="1400" b="1" dirty="0" err="1"/>
                <a:t>Kerkhove</a:t>
              </a:r>
              <a:r>
                <a:rPr lang="en-US" sz="1400" b="1" dirty="0"/>
                <a:t>, technical lead, WHO.</a:t>
              </a:r>
            </a:p>
          </p:txBody>
        </p:sp>
      </p:gr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TotalTime>
  <Words>9033</Words>
  <Application>Microsoft Office PowerPoint</Application>
  <PresentationFormat>Widescreen</PresentationFormat>
  <Paragraphs>597</Paragraphs>
  <Slides>64</Slides>
  <Notes>13</Notes>
  <HiddenSlides>1</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64</vt:i4>
      </vt:variant>
    </vt:vector>
  </HeadingPairs>
  <TitlesOfParts>
    <vt:vector size="73"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Leandro Daniel</dc:creator>
  <cp:lastModifiedBy>Leandro Daniel</cp:lastModifiedBy>
  <cp:revision>3</cp:revision>
  <dcterms:created xsi:type="dcterms:W3CDTF">2020-07-04T22:21:25Z</dcterms:created>
  <dcterms:modified xsi:type="dcterms:W3CDTF">2020-07-04T22:26:59Z</dcterms:modified>
</cp:coreProperties>
</file>